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58" r:id="rId5"/>
    <p:sldId id="259" r:id="rId6"/>
    <p:sldId id="261" r:id="rId7"/>
    <p:sldId id="268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64" autoAdjust="0"/>
    <p:restoredTop sz="97229" autoAdjust="0"/>
  </p:normalViewPr>
  <p:slideViewPr>
    <p:cSldViewPr>
      <p:cViewPr varScale="1">
        <p:scale>
          <a:sx n="88" d="100"/>
          <a:sy n="88" d="100"/>
        </p:scale>
        <p:origin x="-126" y="-5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Развитие воображения обучающихся средствами </a:t>
            </a:r>
            <a:r>
              <a:rPr lang="ru-RU" sz="2400" dirty="0" err="1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артпедагогики</a:t>
            </a:r>
            <a:endParaRPr lang="ru-RU" sz="2400" dirty="0">
              <a:solidFill>
                <a:schemeClr val="tx1"/>
              </a:solidFill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Picture 3" descr="C:\Users\User\Desktop\20191001_1416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942" y="1676398"/>
            <a:ext cx="3960405" cy="2971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User\Desktop\20191001_14432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934318"/>
            <a:ext cx="4038600" cy="3030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828800" y="5638800"/>
            <a:ext cx="54864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943600"/>
            <a:ext cx="5486400" cy="228600"/>
          </a:xfrm>
        </p:spPr>
        <p:txBody>
          <a:bodyPr>
            <a:normAutofit fontScale="77500" lnSpcReduction="20000"/>
          </a:bodyPr>
          <a:lstStyle/>
          <a:p>
            <a:endParaRPr lang="ru-RU" dirty="0"/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>
          <a:xfrm>
            <a:off x="4648200" y="533400"/>
            <a:ext cx="5486400" cy="4114800"/>
          </a:xfrm>
        </p:spPr>
      </p:sp>
      <p:pic>
        <p:nvPicPr>
          <p:cNvPr id="3" name="Picture 2" descr="C:\Users\User\Desktop\20190315_1443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4518845" cy="3390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20190315_14445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1242" y="3543242"/>
            <a:ext cx="4320355" cy="324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20190315_14450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1245" y="152400"/>
            <a:ext cx="4320355" cy="3390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ser\Desktop\20190430_14403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867" y="3554128"/>
            <a:ext cx="4481378" cy="319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20190415_1517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97" y="76200"/>
            <a:ext cx="4308703" cy="3231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User\Desktop\20181220_15330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76200"/>
            <a:ext cx="4481297" cy="3231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User\Desktop\20181119_14261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7905" y="3340385"/>
            <a:ext cx="4114800" cy="3169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9800" y="274638"/>
            <a:ext cx="4724400" cy="26971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Picture 2" descr="C:\Users\User\Desktop\20171227_1435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421821"/>
            <a:ext cx="2263678" cy="3259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User\Desktop\20171227_14430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99636"/>
            <a:ext cx="2057399" cy="3053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User\Desktop\20171227_14450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235889"/>
            <a:ext cx="2298700" cy="3024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User\Desktop\20171227_15070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407060"/>
            <a:ext cx="1962977" cy="328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User\Desktop\20171227_151226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799" y="217714"/>
            <a:ext cx="2443844" cy="302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Users\User\Desktop\20171227_16142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3643" y="235889"/>
            <a:ext cx="2030186" cy="3006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C:\Users\User\Desktop\20171227_161511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0684" y="3458352"/>
            <a:ext cx="2030186" cy="3259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 descr="C:\Users\User\Desktop\20171227_162832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3458352"/>
            <a:ext cx="2755900" cy="3223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2438400" y="2590800"/>
            <a:ext cx="4876800" cy="2743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3" descr="C:\Users\User\Desktop\DSC_8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343" y="381000"/>
            <a:ext cx="4050000" cy="27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User\Desktop\DSC_800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8571" y="381000"/>
            <a:ext cx="4050000" cy="27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User\Desktop\DSC_801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657600"/>
            <a:ext cx="4050000" cy="27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User\Desktop\DSC_461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733800"/>
            <a:ext cx="4167971" cy="27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9800" y="274638"/>
            <a:ext cx="44958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Picture 2" descr="C:\Users\User\Desktop\DSC_46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57199"/>
            <a:ext cx="3733824" cy="28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User\Desktop\DSC_46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2771" y="457199"/>
            <a:ext cx="4809146" cy="28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C:\Users\User\Desktop\DSC_462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98" y="3581400"/>
            <a:ext cx="4511154" cy="28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C:\Users\User\Desktop\DSC_462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3412" y="3581400"/>
            <a:ext cx="3672951" cy="28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1" name="Picture 3" descr="C:\Users\User\Desktop\Image002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47800"/>
            <a:ext cx="8229600" cy="501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28668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550</TotalTime>
  <Words>9</Words>
  <Application>Microsoft Office PowerPoint</Application>
  <PresentationFormat>Экран (4:3)</PresentationFormat>
  <Paragraphs>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Office Theme</vt:lpstr>
      <vt:lpstr>Развитие воображения обучающихся средствами артпедагогики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педагога дополнительного образования МБОУ ДОД ЦДОД №1 ст.Павловской МО Павловский район ЧЕРНОЙ ИРИНЫ АНАТОЛЬЕВНЫ</dc:title>
  <dc:creator>Admin</dc:creator>
  <cp:lastModifiedBy>Пользователь</cp:lastModifiedBy>
  <cp:revision>48</cp:revision>
  <dcterms:created xsi:type="dcterms:W3CDTF">2013-01-27T19:44:43Z</dcterms:created>
  <dcterms:modified xsi:type="dcterms:W3CDTF">2019-11-12T16:36:43Z</dcterms:modified>
</cp:coreProperties>
</file>